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93" r:id="rId3"/>
  </p:sldMasterIdLst>
  <p:notesMasterIdLst>
    <p:notesMasterId r:id="rId5"/>
  </p:notesMasterIdLst>
  <p:sldIdLst>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800"/>
    <a:srgbClr val="00ADCD"/>
    <a:srgbClr val="4A4A48"/>
    <a:srgbClr val="EC6092"/>
    <a:srgbClr val="A88B4A"/>
    <a:srgbClr val="F67F21"/>
    <a:srgbClr val="7B704F"/>
    <a:srgbClr val="6C2686"/>
    <a:srgbClr val="082140"/>
    <a:srgbClr val="CA2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762"/>
  </p:normalViewPr>
  <p:slideViewPr>
    <p:cSldViewPr snapToGrid="0" snapToObjects="1">
      <p:cViewPr varScale="1">
        <p:scale>
          <a:sx n="100" d="100"/>
          <a:sy n="100" d="100"/>
        </p:scale>
        <p:origin x="18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4A33-1090-EC4D-8812-6652BA304414}"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9DF67-0900-1547-96D2-E921F3F76B03}" type="slidenum">
              <a:rPr lang="en-US" smtClean="0"/>
              <a:t>‹#›</a:t>
            </a:fld>
            <a:endParaRPr lang="en-US"/>
          </a:p>
        </p:txBody>
      </p:sp>
    </p:spTree>
    <p:extLst>
      <p:ext uri="{BB962C8B-B14F-4D97-AF65-F5344CB8AC3E}">
        <p14:creationId xmlns:p14="http://schemas.microsoft.com/office/powerpoint/2010/main" val="5064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1671307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15319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321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15" y="2522138"/>
            <a:ext cx="9144000" cy="1298391"/>
          </a:xfrm>
          <a:prstGeom prst="rect">
            <a:avLst/>
          </a:prstGeom>
        </p:spPr>
        <p:txBody>
          <a:bodyPr lIns="360000" anchor="ctr" anchorCtr="0"/>
          <a:lstStyle>
            <a:lvl1pPr algn="l">
              <a:defRPr sz="6000" b="1" i="0" baseline="0">
                <a:solidFill>
                  <a:schemeClr val="bg1"/>
                </a:solidFill>
                <a:latin typeface="arial" charset="0"/>
              </a:defRPr>
            </a:lvl1pPr>
          </a:lstStyle>
          <a:p>
            <a:r>
              <a:rPr lang="en-US" dirty="0"/>
              <a:t>Title of slide</a:t>
            </a:r>
          </a:p>
        </p:txBody>
      </p:sp>
      <p:sp>
        <p:nvSpPr>
          <p:cNvPr id="3" name="Subtitle 2"/>
          <p:cNvSpPr>
            <a:spLocks noGrp="1"/>
          </p:cNvSpPr>
          <p:nvPr>
            <p:ph type="subTitle" idx="1" hasCustomPrompt="1"/>
          </p:nvPr>
        </p:nvSpPr>
        <p:spPr>
          <a:xfrm>
            <a:off x="-8915" y="3912605"/>
            <a:ext cx="9144000" cy="693515"/>
          </a:xfrm>
          <a:prstGeom prst="rect">
            <a:avLst/>
          </a:prstGeom>
          <a:solidFill>
            <a:srgbClr val="4A4A48"/>
          </a:solidFill>
        </p:spPr>
        <p:txBody>
          <a:bodyPr lIns="360000" anchor="ctr" anchorCtr="0"/>
          <a:lstStyle>
            <a:lvl1pPr marL="0" indent="0" algn="l">
              <a:buNone/>
              <a:defRPr sz="24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350300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91407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5625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1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G imag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2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2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G imag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01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en 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0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9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2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91" r:id="rId4"/>
    <p:sldLayoutId id="2147483692" r:id="rId5"/>
    <p:sldLayoutId id="2147483700" r:id="rId6"/>
    <p:sldLayoutId id="2147483701" r:id="rId7"/>
    <p:sldLayoutId id="2147483704"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453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A8A90-EE2A-7113-D7F1-C2358C6E0EB0}"/>
              </a:ext>
            </a:extLst>
          </p:cNvPr>
          <p:cNvSpPr txBox="1"/>
          <p:nvPr/>
        </p:nvSpPr>
        <p:spPr>
          <a:xfrm>
            <a:off x="895350" y="971550"/>
            <a:ext cx="10687050" cy="3508653"/>
          </a:xfrm>
          <a:prstGeom prst="rect">
            <a:avLst/>
          </a:prstGeom>
          <a:noFill/>
        </p:spPr>
        <p:txBody>
          <a:bodyPr wrap="square" rtlCol="0">
            <a:spAutoFit/>
          </a:bodyPr>
          <a:lstStyle/>
          <a:p>
            <a:r>
              <a:rPr lang="en-GB" sz="3600" b="1" i="0" dirty="0">
                <a:effectLst/>
                <a:latin typeface="+mj-lt"/>
              </a:rPr>
              <a:t>Instructions</a:t>
            </a:r>
          </a:p>
          <a:p>
            <a:endParaRPr lang="en-GB" dirty="0">
              <a:latin typeface="+mj-lt"/>
            </a:endParaRPr>
          </a:p>
          <a:p>
            <a:r>
              <a:rPr lang="en-GB" b="0" i="0" dirty="0">
                <a:effectLst/>
                <a:latin typeface="+mj-lt"/>
              </a:rPr>
              <a:t>On the Home tab, click the arrow next to New Slide. In the gallery of layouts, click the layout that you want for your new slide. Your new slide is inserted, and you can click inside a placeholder to begin adding content.</a:t>
            </a:r>
          </a:p>
          <a:p>
            <a:endParaRPr lang="en-GB" dirty="0">
              <a:latin typeface="+mj-lt"/>
            </a:endParaRPr>
          </a:p>
          <a:p>
            <a:r>
              <a:rPr lang="en-GB" sz="2400" b="1" i="0" dirty="0">
                <a:effectLst/>
                <a:latin typeface="+mj-lt"/>
              </a:rPr>
              <a:t>Colours</a:t>
            </a:r>
          </a:p>
          <a:p>
            <a:endParaRPr lang="en-GB" dirty="0">
              <a:latin typeface="+mj-lt"/>
            </a:endParaRPr>
          </a:p>
          <a:p>
            <a:r>
              <a:rPr lang="en-GB" b="1" dirty="0">
                <a:solidFill>
                  <a:srgbClr val="00ADCD"/>
                </a:solidFill>
                <a:latin typeface="+mj-lt"/>
              </a:rPr>
              <a:t>&gt; Blue colour</a:t>
            </a:r>
          </a:p>
          <a:p>
            <a:r>
              <a:rPr lang="en-GB" b="1" dirty="0">
                <a:solidFill>
                  <a:srgbClr val="EF7800"/>
                </a:solidFill>
                <a:latin typeface="+mj-lt"/>
              </a:rPr>
              <a:t>&gt; Orange colour</a:t>
            </a:r>
            <a:br>
              <a:rPr lang="en-GB" b="1" dirty="0">
                <a:solidFill>
                  <a:srgbClr val="EC6092"/>
                </a:solidFill>
                <a:latin typeface="+mj-lt"/>
              </a:rPr>
            </a:br>
            <a:r>
              <a:rPr lang="en-GB" b="1" dirty="0">
                <a:solidFill>
                  <a:srgbClr val="4A4A48"/>
                </a:solidFill>
                <a:latin typeface="+mj-lt"/>
              </a:rPr>
              <a:t>&gt; Grey colour</a:t>
            </a:r>
          </a:p>
        </p:txBody>
      </p:sp>
    </p:spTree>
    <p:extLst>
      <p:ext uri="{BB962C8B-B14F-4D97-AF65-F5344CB8AC3E}">
        <p14:creationId xmlns:p14="http://schemas.microsoft.com/office/powerpoint/2010/main" val="3935160292"/>
      </p:ext>
    </p:extLst>
  </p:cSld>
  <p:clrMapOvr>
    <a:masterClrMapping/>
  </p:clrMapOvr>
</p:sld>
</file>

<file path=ppt/theme/theme1.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P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Open d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TotalTime>
  <Words>60</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Arial</vt:lpstr>
      <vt:lpstr>Calibri</vt:lpstr>
      <vt:lpstr>Intro slide</vt:lpstr>
      <vt:lpstr>Content slide PG</vt:lpstr>
      <vt:lpstr>Content slide Open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Honeyman, Danny</cp:lastModifiedBy>
  <cp:revision>107</cp:revision>
  <dcterms:created xsi:type="dcterms:W3CDTF">2017-07-13T14:47:43Z</dcterms:created>
  <dcterms:modified xsi:type="dcterms:W3CDTF">2023-12-12T14:53:51Z</dcterms:modified>
</cp:coreProperties>
</file>